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3FE36-37BF-45D0-9D87-F3900CF4C00C}" type="datetimeFigureOut">
              <a:rPr lang="en-US" smtClean="0"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05706-5DF3-4EDF-959F-210F1F7447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Sales Messages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334000" cy="4525963"/>
          </a:xfrm>
        </p:spPr>
        <p:txBody>
          <a:bodyPr>
            <a:normAutofit/>
          </a:bodyPr>
          <a:lstStyle/>
          <a:p>
            <a:pPr marL="1371600" lvl="2" indent="-457200">
              <a:buFontTx/>
              <a:buAutoNum type="arabicPeriod"/>
            </a:pPr>
            <a:r>
              <a:rPr lang="en-US" sz="4000" dirty="0" smtClean="0"/>
              <a:t>Engage reader</a:t>
            </a:r>
          </a:p>
          <a:p>
            <a:pPr marL="1371600" lvl="2" indent="-457200">
              <a:buFontTx/>
              <a:buAutoNum type="arabicPeriod"/>
            </a:pPr>
            <a:r>
              <a:rPr lang="en-US" sz="4000" dirty="0" smtClean="0"/>
              <a:t>Stimulate interest</a:t>
            </a:r>
          </a:p>
          <a:p>
            <a:pPr marL="1371600" lvl="2" indent="-457200">
              <a:buFontTx/>
              <a:buAutoNum type="arabicPeriod"/>
            </a:pPr>
            <a:r>
              <a:rPr lang="en-US" sz="4000" dirty="0" smtClean="0"/>
              <a:t>Provide details</a:t>
            </a:r>
          </a:p>
          <a:p>
            <a:pPr marL="1371600" lvl="2" indent="-457200">
              <a:buFontTx/>
              <a:buAutoNum type="arabicPeriod"/>
            </a:pPr>
            <a:r>
              <a:rPr lang="en-US" sz="4000" dirty="0" smtClean="0"/>
              <a:t>Inspire action</a:t>
            </a:r>
            <a:endParaRPr lang="en-US" sz="4000" dirty="0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457200"/>
            <a:ext cx="1752600" cy="1105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1752600"/>
            <a:ext cx="1752600" cy="140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3276600"/>
            <a:ext cx="176953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4876800"/>
            <a:ext cx="1752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Message with Negative News</a:t>
            </a:r>
            <a:endParaRPr lang="en-US" dirty="0"/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447800"/>
            <a:ext cx="2286000" cy="99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743200"/>
            <a:ext cx="2286000" cy="97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4114800"/>
            <a:ext cx="2286000" cy="993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1981200"/>
            <a:ext cx="2420548" cy="99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810000"/>
            <a:ext cx="2286000" cy="734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09600" y="56388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Retain Reader Good Will</a:t>
            </a:r>
          </a:p>
          <a:p>
            <a:pPr marL="0" lvl="2"/>
            <a:r>
              <a:rPr lang="en-US" sz="2400" b="1" dirty="0" smtClean="0"/>
              <a:t>Persuade reader to accept the news as fair and reasonable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28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Sales Messages</vt:lpstr>
      <vt:lpstr>Message with Negative News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Letters</dc:title>
  <dc:creator>dcornilsen</dc:creator>
  <cp:lastModifiedBy>Diane Cornilsen</cp:lastModifiedBy>
  <cp:revision>2</cp:revision>
  <dcterms:created xsi:type="dcterms:W3CDTF">2010-09-28T13:43:59Z</dcterms:created>
  <dcterms:modified xsi:type="dcterms:W3CDTF">2013-09-29T20:09:53Z</dcterms:modified>
</cp:coreProperties>
</file>