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EC760-8089-4FEC-A926-6D51590F66DD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06AD7-BA6A-4F94-9443-28EE62903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061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A06AD7-BA6A-4F94-9443-28EE6290392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3D24B01D-39E9-443C-859D-1DEF897F72FB}" type="datetimeFigureOut">
              <a:rPr lang="en-US" smtClean="0"/>
              <a:pPr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9FAE0EE9-18C7-4D47-B1B1-39E3EB890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143000"/>
            <a:ext cx="7680960" cy="2438399"/>
          </a:xfrm>
        </p:spPr>
        <p:txBody>
          <a:bodyPr/>
          <a:lstStyle/>
          <a:p>
            <a:r>
              <a:rPr lang="en-US" sz="8800" dirty="0" smtClean="0">
                <a:latin typeface="Century Gothic" pitchFamily="34" charset="0"/>
              </a:rPr>
              <a:t>P</a:t>
            </a:r>
            <a:r>
              <a:rPr lang="en-US" sz="7200" dirty="0" smtClean="0">
                <a:latin typeface="Century Gothic" pitchFamily="34" charset="0"/>
              </a:rPr>
              <a:t>roposals</a:t>
            </a: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80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90" y="279157"/>
            <a:ext cx="4724691" cy="611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891" y="583958"/>
            <a:ext cx="3619500" cy="56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831" y="875311"/>
            <a:ext cx="2605093" cy="93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985" y="3105287"/>
            <a:ext cx="2541939" cy="457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90" y="4648200"/>
            <a:ext cx="1420960" cy="118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74" y="17417"/>
            <a:ext cx="1373594" cy="94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18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9400" y="36576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Century Gothic" pitchFamily="34" charset="0"/>
              </a:rPr>
              <a:t>Types . . 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840377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Century Gothic" pitchFamily="34" charset="0"/>
              </a:rPr>
              <a:t>Purpose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63834" y="5029199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Century Gothic" pitchFamily="34" charset="0"/>
              </a:rPr>
              <a:t>Content . .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09800" y="21336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Century Gothic" pitchFamily="34" charset="0"/>
              </a:rPr>
              <a:t>Audience</a:t>
            </a:r>
            <a:endParaRPr lang="en-US" sz="48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8763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385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68" y="457200"/>
            <a:ext cx="8609332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9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" y="76200"/>
            <a:ext cx="7708901" cy="469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" y="4876800"/>
            <a:ext cx="7708901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74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57200" y="533400"/>
            <a:ext cx="8229600" cy="5791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Proposal Structure</a:t>
            </a:r>
            <a:br>
              <a:rPr lang="en-US" dirty="0" smtClean="0"/>
            </a:br>
            <a:endParaRPr lang="en-US" dirty="0" smtClean="0"/>
          </a:p>
          <a:p>
            <a:pPr lvl="2"/>
            <a:r>
              <a:rPr lang="en-US" sz="2800" dirty="0" smtClean="0"/>
              <a:t>Introduction</a:t>
            </a:r>
          </a:p>
          <a:p>
            <a:pPr lvl="2"/>
            <a:r>
              <a:rPr lang="en-US" sz="2800" dirty="0" smtClean="0"/>
              <a:t>Description of Need</a:t>
            </a:r>
          </a:p>
          <a:p>
            <a:pPr lvl="2"/>
            <a:r>
              <a:rPr lang="en-US" sz="2800" dirty="0" smtClean="0"/>
              <a:t>Scope of the Project</a:t>
            </a:r>
          </a:p>
          <a:p>
            <a:pPr lvl="2"/>
            <a:r>
              <a:rPr lang="en-US" sz="2800" dirty="0" smtClean="0"/>
              <a:t>Methods and Procedures</a:t>
            </a:r>
          </a:p>
          <a:p>
            <a:pPr lvl="2"/>
            <a:r>
              <a:rPr lang="en-US" sz="2800" dirty="0" smtClean="0"/>
              <a:t>Detailed Work Plan and Schedule</a:t>
            </a:r>
          </a:p>
          <a:p>
            <a:pPr lvl="2"/>
            <a:r>
              <a:rPr lang="en-US" sz="2800" dirty="0" smtClean="0"/>
              <a:t>Qualifications of the Company or Individual</a:t>
            </a:r>
          </a:p>
          <a:p>
            <a:pPr lvl="2"/>
            <a:r>
              <a:rPr lang="en-US" sz="2800" dirty="0" smtClean="0"/>
              <a:t>Projected Costs</a:t>
            </a:r>
          </a:p>
          <a:p>
            <a:pPr lvl="2"/>
            <a:r>
              <a:rPr lang="en-US" sz="2800" dirty="0" smtClean="0"/>
              <a:t>Conclusion</a:t>
            </a:r>
          </a:p>
          <a:p>
            <a:pPr lvl="2"/>
            <a:r>
              <a:rPr lang="en-US" sz="2800" dirty="0" smtClean="0"/>
              <a:t>Other Components (such as Appendices)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6664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15" y="992878"/>
            <a:ext cx="8890239" cy="357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275" y="458023"/>
            <a:ext cx="1782848" cy="1069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275" y="4427529"/>
            <a:ext cx="1782848" cy="105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30" y="207246"/>
            <a:ext cx="1407511" cy="101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953000"/>
            <a:ext cx="1689014" cy="133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457200" y="1220654"/>
            <a:ext cx="228600" cy="684346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887275" y="1562827"/>
            <a:ext cx="610572" cy="646973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477000" y="3352800"/>
            <a:ext cx="609600" cy="1074729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133600" y="3581400"/>
            <a:ext cx="3657600" cy="13716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24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7391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b="1" dirty="0" smtClean="0">
                <a:latin typeface="Century Gothic" pitchFamily="34" charset="0"/>
              </a:rPr>
              <a:t>Description of Need</a:t>
            </a:r>
          </a:p>
          <a:p>
            <a:pPr lvl="2"/>
            <a:r>
              <a:rPr lang="en-US" dirty="0" smtClean="0"/>
              <a:t>Background information the reader requires to understand need for proposed project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lvl="1"/>
            <a:r>
              <a:rPr lang="en-US" b="1" dirty="0" smtClean="0">
                <a:latin typeface="Century Gothic" pitchFamily="34" charset="0"/>
              </a:rPr>
              <a:t>Scope</a:t>
            </a:r>
          </a:p>
          <a:p>
            <a:pPr lvl="2"/>
            <a:r>
              <a:rPr lang="en-US" dirty="0" smtClean="0"/>
              <a:t>Describes limits of project and details about dates and personnel</a:t>
            </a:r>
          </a:p>
          <a:p>
            <a:pPr lvl="2"/>
            <a:r>
              <a:rPr lang="en-US" dirty="0" smtClean="0"/>
              <a:t>May include subsections describing individual components of the project</a:t>
            </a:r>
          </a:p>
          <a:p>
            <a:pPr lvl="2"/>
            <a:endParaRPr lang="en-US" dirty="0" smtClean="0"/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705100"/>
            <a:ext cx="69659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3429000"/>
            <a:ext cx="965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4648200"/>
            <a:ext cx="9652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393" y="5791200"/>
            <a:ext cx="9017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649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52400"/>
            <a:ext cx="632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entury Gothic" pitchFamily="34" charset="0"/>
              </a:rPr>
              <a:t>Format</a:t>
            </a:r>
            <a:endParaRPr lang="en-US" sz="3200" b="1" dirty="0">
              <a:latin typeface="Century Gothic" pitchFamily="34" charset="0"/>
            </a:endParaRPr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83771"/>
            <a:ext cx="8153400" cy="571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67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146</TotalTime>
  <Words>32</Words>
  <Application>Microsoft Office PowerPoint</Application>
  <PresentationFormat>On-screen Show (4:3)</PresentationFormat>
  <Paragraphs>22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Mylar</vt:lpstr>
      <vt:lpstr>Proposals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Proposals</dc:title>
  <dc:creator>dcornilsen</dc:creator>
  <cp:lastModifiedBy>Diane Cornilsen</cp:lastModifiedBy>
  <cp:revision>12</cp:revision>
  <dcterms:created xsi:type="dcterms:W3CDTF">2011-11-02T17:36:29Z</dcterms:created>
  <dcterms:modified xsi:type="dcterms:W3CDTF">2012-11-07T20:55:57Z</dcterms:modified>
</cp:coreProperties>
</file>