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4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ECA87-671E-4B39-B13D-2511ED58462F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8B538-0C8C-4058-A85E-7BC56FFCEC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ECA87-671E-4B39-B13D-2511ED58462F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8B538-0C8C-4058-A85E-7BC56FFCEC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ECA87-671E-4B39-B13D-2511ED58462F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8B538-0C8C-4058-A85E-7BC56FFCEC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ECA87-671E-4B39-B13D-2511ED58462F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8B538-0C8C-4058-A85E-7BC56FFCEC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ECA87-671E-4B39-B13D-2511ED58462F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8B538-0C8C-4058-A85E-7BC56FFCEC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ECA87-671E-4B39-B13D-2511ED58462F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8B538-0C8C-4058-A85E-7BC56FFCEC3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ECA87-671E-4B39-B13D-2511ED58462F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8B538-0C8C-4058-A85E-7BC56FFCEC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ECA87-671E-4B39-B13D-2511ED58462F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8B538-0C8C-4058-A85E-7BC56FFCEC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ECA87-671E-4B39-B13D-2511ED58462F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8B538-0C8C-4058-A85E-7BC56FFCEC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ECA87-671E-4B39-B13D-2511ED58462F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18B538-0C8C-4058-A85E-7BC56FFCEC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ECA87-671E-4B39-B13D-2511ED58462F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8B538-0C8C-4058-A85E-7BC56FFCEC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9EECA87-671E-4B39-B13D-2511ED58462F}" type="datetimeFigureOut">
              <a:rPr lang="en-US" smtClean="0"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118B538-0C8C-4058-A85E-7BC56FFCEC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investors.nikeinc.com/Theme/Nike/files/doc_financials/AnnualReports/2011/index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Nike annual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2011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34200" y="55626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Damil</a:t>
            </a:r>
            <a:r>
              <a:rPr lang="en-US" b="1" dirty="0" smtClean="0"/>
              <a:t> Reyes</a:t>
            </a:r>
          </a:p>
          <a:p>
            <a:r>
              <a:rPr lang="en-US" b="1" dirty="0" smtClean="0"/>
              <a:t>Carrie Petersen</a:t>
            </a:r>
          </a:p>
          <a:p>
            <a:r>
              <a:rPr lang="en-US" b="1" dirty="0" smtClean="0"/>
              <a:t>Jessica Windett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771"/>
            <a:ext cx="25146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18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Who is the audience for this message?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Shareholders such as: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Investors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Consumers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Employees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Partner brands/companies?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Sporting goods stores that carry their products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101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What is the general purpose for this message?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To highlight Nike’s success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Highlights new technology/ innovations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Shows growth in other countries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Promotes idea of sustainability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099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What does this audience want to know from the chairman?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why choose Nike?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What exactly makes their product better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How Nike is staying ahead of the competition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What kind of guarantees they can make about their products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Nike products can be expensive, why are they worth the money?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008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How does the chairman emphasize the positive?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Emphasizes the numbers regarding sales and company growth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Makes claims about Nike’s future growth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Use the word “innovate” a lot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Uses spokespeople as celebrity appeal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Highlights growth and emphasizes where Nike can still expand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Expresses the good quality of Nike products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Consistent use of words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Appears to have realistic goals for the future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4114800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2"/>
              </a:rPr>
              <a:t>http://investors.nikeinc.com/Theme/Nike/files/doc_financials/AnnualReports/2011/index.html#mark_parker_letter</a:t>
            </a:r>
            <a:endParaRPr lang="en-US" sz="1200" dirty="0" smtClean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747238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25</TotalTime>
  <Words>180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Angles</vt:lpstr>
      <vt:lpstr>Nike annual report</vt:lpstr>
      <vt:lpstr>Who is the audience for this message?</vt:lpstr>
      <vt:lpstr>What is the general purpose for this message?</vt:lpstr>
      <vt:lpstr>What does this audience want to know from the chairman?</vt:lpstr>
      <vt:lpstr>How does the chairman emphasize the positive?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Nike annual report</dc:title>
  <dc:creator>jessica windett</dc:creator>
  <cp:lastModifiedBy>jessica windett</cp:lastModifiedBy>
  <cp:revision>3</cp:revision>
  <dcterms:created xsi:type="dcterms:W3CDTF">2012-09-04T14:42:41Z</dcterms:created>
  <dcterms:modified xsi:type="dcterms:W3CDTF">2012-09-04T15:08:04Z</dcterms:modified>
</cp:coreProperties>
</file>