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6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0" r:id="rId6"/>
    <p:sldId id="263" r:id="rId7"/>
    <p:sldId id="261" r:id="rId8"/>
    <p:sldId id="262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5" d="100"/>
          <a:sy n="55" d="100"/>
        </p:scale>
        <p:origin x="-1590" y="-111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55443182-C5C3-4955-AEDB-57E9D8322146}" type="datetimeFigureOut">
              <a:rPr lang="en-US" smtClean="0"/>
              <a:pPr/>
              <a:t>12/18/2011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8C7F276F-6286-4A2B-9CE8-EEC6A28D6F4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41381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This file created for </a:t>
            </a:r>
            <a:r>
              <a:rPr lang="en-US" smtClean="0"/>
              <a:t>Mary Cornilsen.  DO NOT DELETE -&gt; %(1955C7A0577C9052-48009BDA2388FC1E)%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7F276F-6286-4A2B-9CE8-EEC6A28D6F4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77E26B-A14D-432D-9113-59EF9815BDB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2E049E-D96E-4171-8A2B-3A64166676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2E049E-D96E-4171-8A2B-3A64166676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61871-65CF-474C-8EC0-2392A644E73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690E83-0F2A-41E9-9E6A-F299A2A126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42E3A-5746-4835-9F82-BC04E48BE90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9DA0F-DACE-4E7E-B597-D2098A148BF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96FF49-D8D6-48BF-B9B4-EE65C04AE7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098D8-7A2B-4186-98C4-503B058D0C7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7368BF-C423-4E4D-94CB-3E588A609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A8373A-A83C-4021-9056-617172B5B80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102E049E-D96E-4171-8A2B-3A641666767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7" r:id="rId1"/>
    <p:sldLayoutId id="2147483768" r:id="rId2"/>
    <p:sldLayoutId id="2147483769" r:id="rId3"/>
    <p:sldLayoutId id="2147483770" r:id="rId4"/>
    <p:sldLayoutId id="2147483771" r:id="rId5"/>
    <p:sldLayoutId id="2147483772" r:id="rId6"/>
    <p:sldLayoutId id="2147483773" r:id="rId7"/>
    <p:sldLayoutId id="2147483774" r:id="rId8"/>
    <p:sldLayoutId id="2147483775" r:id="rId9"/>
    <p:sldLayoutId id="2147483776" r:id="rId10"/>
    <p:sldLayoutId id="2147483777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Dan </a:t>
            </a:r>
            <a:r>
              <a:rPr lang="en-US" dirty="0" err="1" smtClean="0"/>
              <a:t>Druff</a:t>
            </a:r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817581" y="2057400"/>
            <a:ext cx="7175351" cy="1793167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Volunteer Service at Yosemite </a:t>
            </a:r>
            <a:r>
              <a:rPr lang="en-US" smtClean="0"/>
              <a:t>Regional Hospital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Volunteers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 smtClean="0"/>
              <a:t>Men and women from all walks of life</a:t>
            </a:r>
            <a:endParaRPr lang="en-US"/>
          </a:p>
          <a:p>
            <a:r>
              <a:rPr lang="en-US" dirty="0" smtClean="0"/>
              <a:t>Currently about 400 volunteers</a:t>
            </a:r>
          </a:p>
          <a:p>
            <a:r>
              <a:rPr lang="en-US" dirty="0" smtClean="0"/>
              <a:t>Average of about 2400 </a:t>
            </a:r>
            <a:r>
              <a:rPr lang="en-US" dirty="0" err="1" smtClean="0"/>
              <a:t>voluntter</a:t>
            </a:r>
            <a:r>
              <a:rPr lang="en-US" dirty="0" smtClean="0"/>
              <a:t> hours per weak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Yosemite Regional Hospital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 smtClean="0"/>
              <a:t>Founded in 1938</a:t>
            </a:r>
            <a:endParaRPr lang="en-US" dirty="0"/>
          </a:p>
          <a:p>
            <a:r>
              <a:rPr lang="en-US" dirty="0" smtClean="0"/>
              <a:t>Admits over 5,000 inpatients per year</a:t>
            </a:r>
          </a:p>
          <a:p>
            <a:r>
              <a:rPr lang="en-US" dirty="0" smtClean="0"/>
              <a:t>Handles over 15,000 outpatient visits per year</a:t>
            </a:r>
          </a:p>
          <a:p>
            <a:r>
              <a:rPr lang="en-US" dirty="0" smtClean="0"/>
              <a:t>Performs over 10,000 operations per year</a:t>
            </a:r>
          </a:p>
          <a:p>
            <a:r>
              <a:rPr lang="en-US" dirty="0" smtClean="0"/>
              <a:t>Delivers over 700 births per year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Volunteer Positions</a:t>
            </a:r>
            <a:endParaRPr lang="en-US" dirty="0"/>
          </a:p>
        </p:txBody>
      </p:sp>
      <p:sp>
        <p:nvSpPr>
          <p:cNvPr id="4" name="Rectangle 3"/>
          <p:cNvSpPr>
            <a:spLocks noGrp="1"/>
          </p:cNvSpPr>
          <p:nvPr>
            <p:ph sz="quarter" idx="13"/>
          </p:nvPr>
        </p:nvSpPr>
        <p:spPr/>
        <p:txBody>
          <a:bodyPr>
            <a:normAutofit fontScale="92000" lnSpcReduction="10000"/>
          </a:bodyPr>
          <a:lstStyle/>
          <a:p>
            <a:r>
              <a:rPr lang="en-US" dirty="0" smtClean="0"/>
              <a:t>Family Surgical Liaison Volunteer</a:t>
            </a:r>
            <a:endParaRPr lang="en-US"/>
          </a:p>
          <a:p>
            <a:r>
              <a:rPr lang="en-US" dirty="0" smtClean="0"/>
              <a:t>Family </a:t>
            </a:r>
            <a:r>
              <a:rPr lang="en-US" dirty="0" err="1" smtClean="0"/>
              <a:t>Wiating</a:t>
            </a:r>
            <a:r>
              <a:rPr lang="en-US" dirty="0" smtClean="0"/>
              <a:t> Area Liaison</a:t>
            </a:r>
          </a:p>
          <a:p>
            <a:r>
              <a:rPr lang="en-US" dirty="0" smtClean="0"/>
              <a:t>Book Cart Volunteer</a:t>
            </a:r>
          </a:p>
          <a:p>
            <a:r>
              <a:rPr lang="en-US" dirty="0" smtClean="0"/>
              <a:t>Special Requests Volunteer</a:t>
            </a:r>
          </a:p>
          <a:p>
            <a:r>
              <a:rPr lang="en-US" dirty="0"/>
              <a:t>Hospitality and Escort Volunteer</a:t>
            </a:r>
          </a:p>
          <a:p>
            <a:r>
              <a:rPr lang="en-US" dirty="0"/>
              <a:t>Volunteer Information Ambassador</a:t>
            </a:r>
          </a:p>
          <a:p>
            <a:r>
              <a:rPr lang="en-US" dirty="0"/>
              <a:t>Flower Shop Assistant</a:t>
            </a:r>
          </a:p>
          <a:p>
            <a:r>
              <a:rPr lang="en-US" dirty="0"/>
              <a:t>Gift Shop </a:t>
            </a:r>
            <a:r>
              <a:rPr lang="en-US" dirty="0" smtClean="0"/>
              <a:t>Assistant</a:t>
            </a:r>
          </a:p>
          <a:p>
            <a:r>
              <a:rPr lang="en-US" dirty="0" smtClean="0"/>
              <a:t>Pastoral Care Volunteer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Requirements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Must be 18 years of age</a:t>
            </a:r>
            <a:endParaRPr lang="en-US" dirty="0"/>
          </a:p>
          <a:p>
            <a:r>
              <a:rPr lang="en-US" dirty="0" smtClean="0"/>
              <a:t>Special </a:t>
            </a:r>
            <a:r>
              <a:rPr lang="en-US" dirty="0" err="1" smtClean="0"/>
              <a:t>studnet</a:t>
            </a:r>
            <a:r>
              <a:rPr lang="en-US" dirty="0" smtClean="0"/>
              <a:t> programs for 16 and 17 year olds</a:t>
            </a:r>
          </a:p>
          <a:p>
            <a:r>
              <a:rPr lang="en-US" dirty="0" smtClean="0"/>
              <a:t>Minimum volunteer time 4 hours per week</a:t>
            </a:r>
          </a:p>
          <a:p>
            <a:r>
              <a:rPr lang="en-US" dirty="0" smtClean="0"/>
              <a:t>3-month commitment</a:t>
            </a:r>
          </a:p>
          <a:p>
            <a:r>
              <a:rPr lang="en-US" dirty="0" smtClean="0"/>
              <a:t>Immunization and TB test</a:t>
            </a:r>
          </a:p>
          <a:p>
            <a:r>
              <a:rPr lang="en-US" dirty="0" smtClean="0"/>
              <a:t>Background check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Before You Decide to Volunteer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 smtClean="0"/>
              <a:t>Understand the time commitment</a:t>
            </a:r>
          </a:p>
          <a:p>
            <a:r>
              <a:rPr lang="en-US" dirty="0" smtClean="0"/>
              <a:t>Evaluate the position you are volunteering for</a:t>
            </a:r>
          </a:p>
          <a:p>
            <a:pPr lvl="1"/>
            <a:r>
              <a:rPr lang="en-US" dirty="0" smtClean="0"/>
              <a:t>Make sure it fits you interest and skills</a:t>
            </a:r>
          </a:p>
          <a:p>
            <a:pPr lvl="1"/>
            <a:r>
              <a:rPr lang="en-US" dirty="0" smtClean="0"/>
              <a:t>Make sure you can commit to the schedule</a:t>
            </a:r>
          </a:p>
          <a:p>
            <a:r>
              <a:rPr lang="en-US" dirty="0" smtClean="0"/>
              <a:t>Know and understand </a:t>
            </a:r>
            <a:r>
              <a:rPr lang="en-US" dirty="0" smtClean="0"/>
              <a:t>HIPAA </a:t>
            </a:r>
            <a:r>
              <a:rPr lang="en-US" dirty="0" smtClean="0"/>
              <a:t>(patient confidentiality) laws</a:t>
            </a:r>
          </a:p>
          <a:p>
            <a:r>
              <a:rPr lang="en-US" dirty="0" smtClean="0"/>
              <a:t>Be willing </a:t>
            </a:r>
            <a:r>
              <a:rPr lang="en-US" dirty="0" err="1" smtClean="0"/>
              <a:t>too</a:t>
            </a:r>
            <a:r>
              <a:rPr lang="en-US" dirty="0" smtClean="0"/>
              <a:t> receive and give feedback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4389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Volunteering Procedures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 smtClean="0"/>
              <a:t>Attend a volunteer orientation</a:t>
            </a:r>
            <a:endParaRPr lang="en-US" dirty="0"/>
          </a:p>
          <a:p>
            <a:r>
              <a:rPr lang="en-US" dirty="0" smtClean="0"/>
              <a:t>Select a desired volunteer position</a:t>
            </a:r>
          </a:p>
          <a:p>
            <a:r>
              <a:rPr lang="en-US" dirty="0" smtClean="0"/>
              <a:t>Fill out application</a:t>
            </a:r>
          </a:p>
          <a:p>
            <a:r>
              <a:rPr lang="en-US" dirty="0" smtClean="0"/>
              <a:t>Sign up for an interview with volunteer supervisor</a:t>
            </a:r>
          </a:p>
          <a:p>
            <a:r>
              <a:rPr lang="en-US" dirty="0" smtClean="0"/>
              <a:t>Ensure all medical and criminal records are submitted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1793289" y="4800600"/>
            <a:ext cx="6512511" cy="1143000"/>
          </a:xfrm>
        </p:spPr>
        <p:txBody>
          <a:bodyPr>
            <a:normAutofit/>
          </a:bodyPr>
          <a:lstStyle/>
          <a:p>
            <a:r>
              <a:rPr lang="en-US" dirty="0" smtClean="0"/>
              <a:t>For more information</a:t>
            </a:r>
            <a:endParaRPr lang="en-US" dirty="0"/>
          </a:p>
        </p:txBody>
      </p:sp>
      <p:sp>
        <p:nvSpPr>
          <p:cNvPr id="4" name="Rectangle 3"/>
          <p:cNvSpPr txBox="1"/>
          <p:nvPr/>
        </p:nvSpPr>
        <p:spPr>
          <a:xfrm>
            <a:off x="609600" y="384048"/>
            <a:ext cx="7848600" cy="38472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Mercedes </a:t>
            </a:r>
            <a:r>
              <a:rPr lang="en-US" sz="3600" dirty="0" err="1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Cirillo</a:t>
            </a:r>
            <a:endParaRPr lang="en-US" sz="360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</a:endParaRPr>
          </a:p>
          <a:p>
            <a:pPr algn="ctr"/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Head, Volunteer Services</a:t>
            </a:r>
          </a:p>
          <a:p>
            <a:pPr algn="ctr"/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Yosemite Regional Hospital</a:t>
            </a:r>
          </a:p>
          <a:p>
            <a:pPr algn="ctr"/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41001 Merced River Road</a:t>
            </a:r>
          </a:p>
          <a:p>
            <a:pPr algn="ctr"/>
            <a:r>
              <a:rPr lang="en-US" sz="3600" dirty="0" err="1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Wawona</a:t>
            </a:r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, CA 95389</a:t>
            </a:r>
          </a:p>
          <a:p>
            <a:pPr algn="ctr"/>
            <a:r>
              <a:rPr lang="en-US" sz="36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209-555-0735</a:t>
            </a:r>
          </a:p>
          <a:p>
            <a:pPr algn="ctr"/>
            <a:r>
              <a:rPr lang="en-US" sz="2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www.yosemiteregionalhospital.org/volunteer</a:t>
            </a:r>
            <a:endParaRPr lang="en-US" sz="280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</a:majorFont>
      <a:minorFont>
        <a:latin typeface="Trebuchet MS"/>
        <a:ea typeface=""/>
        <a:cs typeface="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193</TotalTime>
  <Words>230</Words>
  <Application>Microsoft Office PowerPoint</Application>
  <PresentationFormat>On-screen Show (4:3)</PresentationFormat>
  <Paragraphs>52</Paragraphs>
  <Slides>8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Slipstream</vt:lpstr>
      <vt:lpstr>Volunteer Service at Yosemite Regional Hospital</vt:lpstr>
      <vt:lpstr>Our Volunteers</vt:lpstr>
      <vt:lpstr>Yosemite Regional Hospital</vt:lpstr>
      <vt:lpstr>Volunteer Positions</vt:lpstr>
      <vt:lpstr>Requirements</vt:lpstr>
      <vt:lpstr>Before You Decide to Volunteer</vt:lpstr>
      <vt:lpstr>Volunteering Procedures</vt:lpstr>
      <vt:lpstr>For more information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Volunteer Service at Yosemite Regional Hospital</dc:title>
  <dc:creator/>
  <dc:description>qevcgsvrmpwir</dc:description>
  <cp:lastModifiedBy>cg</cp:lastModifiedBy>
  <cp:revision>16</cp:revision>
  <cp:lastPrinted>1601-01-01T00:00:00Z</cp:lastPrinted>
  <dcterms:created xsi:type="dcterms:W3CDTF">2009-12-18T17:53:04Z</dcterms:created>
  <dcterms:modified xsi:type="dcterms:W3CDTF">2011-12-19T03:17:50Z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TC010690401033</vt:lpwstr>
  </property>
  <property fmtid="{D5CDD505-2E9C-101B-9397-08002B2CF9AE}" pid="3" name="1">
    <vt:lpwstr>octaeqtpknugp</vt:lpwstr>
  </property>
  <property fmtid="{D5CDD505-2E9C-101B-9397-08002B2CF9AE}" pid="4" name="2">
    <vt:lpwstr>sgxeiuxtorykt</vt:lpwstr>
  </property>
  <property fmtid="{D5CDD505-2E9C-101B-9397-08002B2CF9AE}" pid="5" name="3">
    <vt:lpwstr>1955C7A0577C9052-48009BDA2388FC1E</vt:lpwstr>
  </property>
  <property fmtid="{D5CDD505-2E9C-101B-9397-08002B2CF9AE}" pid="6" name="4">
    <vt:lpwstr>ftkrvhkgbelxg</vt:lpwstr>
  </property>
</Properties>
</file>

<file path=docProps/thumbnail.jpeg>
</file>