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60" r:id="rId4"/>
    <p:sldId id="257" r:id="rId5"/>
    <p:sldId id="258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82828"/>
    <a:srgbClr val="4F4F4F"/>
    <a:srgbClr val="898883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pn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9647065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227105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4273853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0381370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6064227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2400058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411073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0963527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3616107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9448797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0127492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lum/>
          </a:blip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F00ACE-C9C3-455C-9486-3DEA745E2E46}" type="datetimeFigureOut">
              <a:rPr lang="en-US" smtClean="0"/>
              <a:pPr/>
              <a:t>9/5/2012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2121F2-1414-4376-B97F-9D46AAE9DA7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5408489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9150" y="457200"/>
            <a:ext cx="7772400" cy="1470025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Levi Strauss &amp; Co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47800" y="4953000"/>
            <a:ext cx="6400800" cy="17526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http://levistrauss.com/lsco/ar2011/two-page.php?pg=004&amp;zl=3</a:t>
            </a:r>
            <a:endParaRPr lang="en-US" dirty="0">
              <a:solidFill>
                <a:schemeClr val="bg1"/>
              </a:solidFill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2159726" y="1524000"/>
            <a:ext cx="5143500" cy="3429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xmlns="" val="42410127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  <a:effectLst/>
              </a:rPr>
              <a:t>Audience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Shareholders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Customers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Employees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Stakeholders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Environmentalists </a:t>
            </a:r>
          </a:p>
        </p:txBody>
      </p:sp>
    </p:spTree>
    <p:extLst>
      <p:ext uri="{BB962C8B-B14F-4D97-AF65-F5344CB8AC3E}">
        <p14:creationId xmlns:p14="http://schemas.microsoft.com/office/powerpoint/2010/main" xmlns="" val="21406268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  <a:effectLst/>
              </a:rPr>
              <a:t>General purpose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Innovators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Over </a:t>
            </a:r>
            <a:r>
              <a:rPr lang="en-US" dirty="0" smtClean="0">
                <a:solidFill>
                  <a:schemeClr val="bg1"/>
                </a:solidFill>
              </a:rPr>
              <a:t>110 countries 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C</a:t>
            </a:r>
            <a:r>
              <a:rPr lang="en-US" dirty="0" smtClean="0">
                <a:solidFill>
                  <a:schemeClr val="bg1"/>
                </a:solidFill>
              </a:rPr>
              <a:t>utting edge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Leaders</a:t>
            </a:r>
            <a:endParaRPr lang="en-US" dirty="0" smtClean="0">
              <a:solidFill>
                <a:schemeClr val="bg1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6436307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bg1"/>
                </a:solidFill>
                <a:effectLst/>
              </a:rPr>
              <a:t>What </a:t>
            </a:r>
            <a:r>
              <a:rPr lang="en-US" dirty="0" smtClean="0">
                <a:solidFill>
                  <a:schemeClr val="bg1"/>
                </a:solidFill>
                <a:effectLst/>
              </a:rPr>
              <a:t>the audience </a:t>
            </a:r>
            <a:r>
              <a:rPr lang="en-US" dirty="0" smtClean="0">
                <a:solidFill>
                  <a:schemeClr val="bg1"/>
                </a:solidFill>
                <a:effectLst/>
              </a:rPr>
              <a:t>wants to know from the </a:t>
            </a:r>
            <a:r>
              <a:rPr lang="en-US" dirty="0" smtClean="0">
                <a:solidFill>
                  <a:schemeClr val="bg1"/>
                </a:solidFill>
                <a:effectLst/>
              </a:rPr>
              <a:t>chairman?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What’s next?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Follow or lead trends?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E-company?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Prices?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Something different?</a:t>
            </a: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28363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bg1"/>
                </a:solidFill>
                <a:effectLst/>
              </a:rPr>
              <a:t>How does the chairman emphasize the positive in this letter?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Pioneers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Employee Support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Investing in themselves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Expansion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585197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8282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The End</a:t>
            </a:r>
            <a:endParaRPr lang="en-US" dirty="0">
              <a:solidFill>
                <a:schemeClr val="bg1"/>
              </a:solidFill>
            </a:endParaRPr>
          </a:p>
        </p:txBody>
      </p:sp>
      <p:pic>
        <p:nvPicPr>
          <p:cNvPr id="4" name="Content Placeholder 3" descr="Levis-traveling-denim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902300" y="1600200"/>
            <a:ext cx="7339399" cy="4525963"/>
          </a:xfr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67</Words>
  <Application>Microsoft Office PowerPoint</Application>
  <PresentationFormat>On-screen Show (4:3)</PresentationFormat>
  <Paragraphs>25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Levi Strauss &amp; Co</vt:lpstr>
      <vt:lpstr>Audience</vt:lpstr>
      <vt:lpstr>General purpose</vt:lpstr>
      <vt:lpstr>What the audience wants to know from the chairman?</vt:lpstr>
      <vt:lpstr>How does the chairman emphasize the positive in this letter?</vt:lpstr>
      <vt:lpstr>The End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Levi Strauss &amp; Co</dc:title>
  <dc:creator>Fuad Agoro</dc:creator>
  <cp:lastModifiedBy>lboatman</cp:lastModifiedBy>
  <cp:revision>8</cp:revision>
  <dcterms:created xsi:type="dcterms:W3CDTF">2012-09-04T14:41:12Z</dcterms:created>
  <dcterms:modified xsi:type="dcterms:W3CDTF">2012-09-05T15:56:05Z</dcterms:modified>
</cp:coreProperties>
</file>

<file path=docProps/thumbnail.jpeg>
</file>