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8"/>
    <a:srgbClr val="4F4F4F"/>
    <a:srgbClr val="89888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470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710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738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813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642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0005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1073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6352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161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4879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274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00ACE-C9C3-455C-9486-3DEA745E2E46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121F2-1414-4376-B97F-9D46AAE9DA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084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150" y="4572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Levi Strauss &amp; Co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953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http://levistrauss.com/lsco/ar2011/two-page.php?pg=004&amp;zl=3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9726" y="1524000"/>
            <a:ext cx="51435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41012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Audience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Shareholders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Customers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Employees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Stakeholders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Environmentalists </a:t>
            </a:r>
          </a:p>
        </p:txBody>
      </p:sp>
    </p:spTree>
    <p:extLst>
      <p:ext uri="{BB962C8B-B14F-4D97-AF65-F5344CB8AC3E}">
        <p14:creationId xmlns:p14="http://schemas.microsoft.com/office/powerpoint/2010/main" xmlns="" val="2140626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General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Innovators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Over </a:t>
            </a:r>
            <a:r>
              <a:rPr lang="en-US" dirty="0" smtClean="0">
                <a:solidFill>
                  <a:schemeClr val="bg1"/>
                </a:solidFill>
              </a:rPr>
              <a:t>110 countries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utting edge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Leaders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3630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What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the audience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wants to know from the </a:t>
            </a:r>
            <a:r>
              <a:rPr lang="en-US" dirty="0" smtClean="0">
                <a:solidFill>
                  <a:schemeClr val="bg1"/>
                </a:solidFill>
                <a:effectLst/>
              </a:rPr>
              <a:t>chairman?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What’s next?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Follow or lead trends?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E-company?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Prices?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Something different?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6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effectLst/>
              </a:rPr>
              <a:t>How does the chairman emphasize the positive in this letter?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Pioneers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Employee Support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Investing in themselves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Expansion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519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End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Levis-traveling-deni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02300" y="1600200"/>
            <a:ext cx="7339399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67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Levi Strauss &amp; Co</vt:lpstr>
      <vt:lpstr>Audience</vt:lpstr>
      <vt:lpstr>General purpose</vt:lpstr>
      <vt:lpstr>What the audience wants to know from the chairman?</vt:lpstr>
      <vt:lpstr>How does the chairman emphasize the positive in this letter?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Levi Strauss &amp; Co</dc:title>
  <dc:creator>Fuad Agoro</dc:creator>
  <cp:lastModifiedBy>lboatman</cp:lastModifiedBy>
  <cp:revision>8</cp:revision>
  <dcterms:created xsi:type="dcterms:W3CDTF">2012-09-04T14:41:12Z</dcterms:created>
  <dcterms:modified xsi:type="dcterms:W3CDTF">2012-09-05T15:56:05Z</dcterms:modified>
</cp:coreProperties>
</file>