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0" d="100"/>
          <a:sy n="80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A0D218-C37F-654D-9DC5-C456C3C5A7BD}" type="datetimeFigureOut">
              <a:rPr lang="en-US" smtClean="0"/>
              <a:pPr/>
              <a:t>9/6/12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FDD74C-9718-D64A-8CCD-8AD685202E2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jpe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jpe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jpe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jpe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5" name="Picture 4" descr="coca cola 2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1" y="0"/>
            <a:ext cx="9152895" cy="6858000"/>
          </a:xfrm>
          <a:prstGeom prst="rect">
            <a:avLst/>
          </a:prstGeom>
        </p:spPr>
      </p:pic>
    </p:spTree>
  </p:cSld>
  <p:clrMapOvr>
    <a:masterClrMapping/>
  </p:clrMapOvr>
  <p:transition xmlns:p14="http://schemas.microsoft.com/office/powerpoint/2010/main" spd="slow">
    <p:newsflash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coca-cola.jpg"/>
          <p:cNvPicPr>
            <a:picLocks noChangeAspect="1"/>
          </p:cNvPicPr>
          <p:nvPr/>
        </p:nvPicPr>
        <p:blipFill>
          <a:blip r:embed="rId2">
            <a:alphaModFix amt="34000"/>
          </a:blip>
          <a:stretch>
            <a:fillRect/>
          </a:stretch>
        </p:blipFill>
        <p:spPr>
          <a:xfrm>
            <a:off x="0" y="0"/>
            <a:ext cx="9215438" cy="6858000"/>
          </a:xfrm>
          <a:prstGeom prst="rect">
            <a:avLst/>
          </a:prstGeom>
        </p:spPr>
      </p:pic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latin typeface="Apple Casual"/>
              </a:rPr>
              <a:t>Shareowners</a:t>
            </a:r>
          </a:p>
          <a:p>
            <a:r>
              <a:rPr lang="en-US" dirty="0" smtClean="0">
                <a:latin typeface="Apple Casual"/>
              </a:rPr>
              <a:t>Present consumers</a:t>
            </a:r>
          </a:p>
          <a:p>
            <a:r>
              <a:rPr lang="en-US" dirty="0" smtClean="0">
                <a:latin typeface="Apple Casual"/>
              </a:rPr>
              <a:t>Future consumers</a:t>
            </a:r>
          </a:p>
          <a:p>
            <a:r>
              <a:rPr lang="en-US" dirty="0" smtClean="0">
                <a:latin typeface="Apple Casual"/>
              </a:rPr>
              <a:t>Future Investors</a:t>
            </a:r>
          </a:p>
          <a:p>
            <a:r>
              <a:rPr lang="en-US" dirty="0" smtClean="0">
                <a:latin typeface="Apple Casual"/>
              </a:rPr>
              <a:t>Employees</a:t>
            </a:r>
            <a:endParaRPr lang="en-US" dirty="0">
              <a:latin typeface="Apple Casual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8084" y="560847"/>
            <a:ext cx="9215438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latin typeface="Cooper Black"/>
              </a:rPr>
              <a:t>Audience</a:t>
            </a:r>
            <a:endParaRPr lang="en-US" sz="6000" dirty="0">
              <a:latin typeface="Cooper Black"/>
            </a:endParaRPr>
          </a:p>
        </p:txBody>
      </p:sp>
    </p:spTree>
  </p:cSld>
  <p:clrMapOvr>
    <a:masterClrMapping/>
  </p:clrMapOvr>
  <mc:AlternateContent xmlns:mc="http://schemas.openxmlformats.org/markup-compatibility/2006" xmlns:mp="http://schemas.microsoft.com/office/mac/powerpoint/2008/main">
    <mc:Choice Requires="mp">
      <p:transition xmlns:p14="http://schemas.microsoft.com/office/powerpoint/2010/main" spd="slow">
        <p14:flip dir="l"/>
      </p:transition>
    </mc:Choice>
    <mc:Fallback xmlns:mv="urn:schemas-microsoft-com:mac:vml" xmlns="">
      <p:transition spd="slow">
        <p:newsflash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dirty="0" smtClean="0">
                <a:latin typeface="Cooper Black"/>
              </a:rPr>
              <a:t>Purpose</a:t>
            </a:r>
            <a:endParaRPr lang="en-US" sz="6000" dirty="0">
              <a:latin typeface="Cooper Black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latin typeface="Apple Casual"/>
              </a:rPr>
              <a:t>Inform shareowners of:</a:t>
            </a:r>
          </a:p>
          <a:p>
            <a:r>
              <a:rPr lang="en-US" dirty="0" smtClean="0">
                <a:latin typeface="Apple Casual"/>
              </a:rPr>
              <a:t>Profits</a:t>
            </a:r>
          </a:p>
          <a:p>
            <a:r>
              <a:rPr lang="en-US" dirty="0" smtClean="0">
                <a:latin typeface="Apple Casual"/>
              </a:rPr>
              <a:t>Expansions</a:t>
            </a:r>
          </a:p>
          <a:p>
            <a:r>
              <a:rPr lang="en-US" dirty="0" smtClean="0">
                <a:latin typeface="Apple Casual"/>
              </a:rPr>
              <a:t>Goals</a:t>
            </a:r>
          </a:p>
          <a:p>
            <a:r>
              <a:rPr lang="en-US" dirty="0" smtClean="0">
                <a:latin typeface="Apple Casual"/>
              </a:rPr>
              <a:t>Partnerships</a:t>
            </a:r>
          </a:p>
          <a:p>
            <a:r>
              <a:rPr lang="en-US" dirty="0" smtClean="0">
                <a:latin typeface="Apple Casual"/>
              </a:rPr>
              <a:t>Empowerment of women</a:t>
            </a:r>
          </a:p>
        </p:txBody>
      </p:sp>
      <p:pic>
        <p:nvPicPr>
          <p:cNvPr id="4" name="Picture 3" descr="coca-cola.jpg"/>
          <p:cNvPicPr>
            <a:picLocks noChangeAspect="1"/>
          </p:cNvPicPr>
          <p:nvPr/>
        </p:nvPicPr>
        <p:blipFill>
          <a:blip r:embed="rId2">
            <a:alphaModFix amt="35000"/>
          </a:blip>
          <a:stretch>
            <a:fillRect/>
          </a:stretch>
        </p:blipFill>
        <p:spPr>
          <a:xfrm>
            <a:off x="-71438" y="0"/>
            <a:ext cx="9215438" cy="6858000"/>
          </a:xfrm>
          <a:prstGeom prst="rect">
            <a:avLst/>
          </a:prstGeom>
        </p:spPr>
      </p:pic>
    </p:spTree>
  </p:cSld>
  <p:clrMapOvr>
    <a:masterClrMapping/>
  </p:clrMapOvr>
  <p:transition xmlns:p14="http://schemas.microsoft.com/office/powerpoint/2010/main" spd="slow">
    <p:strips dir="ru"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coca-cola.jpg"/>
          <p:cNvPicPr>
            <a:picLocks noChangeAspect="1"/>
          </p:cNvPicPr>
          <p:nvPr/>
        </p:nvPicPr>
        <p:blipFill>
          <a:blip r:embed="rId2">
            <a:alphaModFix amt="35000"/>
          </a:blip>
          <a:stretch>
            <a:fillRect/>
          </a:stretch>
        </p:blipFill>
        <p:spPr>
          <a:xfrm>
            <a:off x="0" y="0"/>
            <a:ext cx="9215438" cy="6858000"/>
          </a:xfrm>
          <a:prstGeom prst="rect">
            <a:avLst/>
          </a:prstGeom>
        </p:spPr>
      </p:pic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latin typeface="Apple Casual"/>
              </a:rPr>
              <a:t>Accomplishments</a:t>
            </a:r>
          </a:p>
          <a:p>
            <a:r>
              <a:rPr lang="en-US" dirty="0" smtClean="0">
                <a:latin typeface="Apple Casual"/>
              </a:rPr>
              <a:t>Progress</a:t>
            </a:r>
          </a:p>
          <a:p>
            <a:r>
              <a:rPr lang="en-US" dirty="0" smtClean="0">
                <a:latin typeface="Apple Casual"/>
              </a:rPr>
              <a:t>Set backs</a:t>
            </a:r>
          </a:p>
          <a:p>
            <a:r>
              <a:rPr lang="en-US" dirty="0" smtClean="0">
                <a:latin typeface="Apple Casual"/>
              </a:rPr>
              <a:t>Productivity</a:t>
            </a:r>
          </a:p>
          <a:p>
            <a:r>
              <a:rPr lang="en-US" dirty="0" smtClean="0">
                <a:latin typeface="Apple Casual"/>
              </a:rPr>
              <a:t>Financial Standings</a:t>
            </a:r>
          </a:p>
          <a:p>
            <a:r>
              <a:rPr lang="en-US" dirty="0" smtClean="0">
                <a:latin typeface="Apple Casual"/>
              </a:rPr>
              <a:t>Future Plans</a:t>
            </a:r>
            <a:endParaRPr lang="en-US" dirty="0">
              <a:latin typeface="Apple Casual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57200" y="478369"/>
            <a:ext cx="92154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dirty="0" smtClean="0">
                <a:latin typeface="Cooper Black"/>
              </a:rPr>
              <a:t>Audience Expectations</a:t>
            </a:r>
            <a:endParaRPr lang="en-US" sz="5400" dirty="0">
              <a:latin typeface="Cooper Black"/>
            </a:endParaRPr>
          </a:p>
        </p:txBody>
      </p:sp>
    </p:spTree>
  </p:cSld>
  <p:clrMapOvr>
    <a:masterClrMapping/>
  </p:clrMapOvr>
  <p:transition xmlns:p14="http://schemas.microsoft.com/office/powerpoint/2010/main" spd="slow">
    <p:pull dir="r"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coca-cola.jpg"/>
          <p:cNvPicPr>
            <a:picLocks noChangeAspect="1"/>
          </p:cNvPicPr>
          <p:nvPr/>
        </p:nvPicPr>
        <p:blipFill>
          <a:blip r:embed="rId2">
            <a:alphaModFix amt="35000"/>
          </a:blip>
          <a:stretch>
            <a:fillRect/>
          </a:stretch>
        </p:blipFill>
        <p:spPr>
          <a:xfrm>
            <a:off x="0" y="0"/>
            <a:ext cx="9215438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latin typeface="Cooper Black"/>
              </a:rPr>
              <a:t>Emphasis of the Letter</a:t>
            </a:r>
            <a:endParaRPr lang="en-US" sz="5400" dirty="0">
              <a:latin typeface="Cooper Black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>
                <a:latin typeface="Apple Casual"/>
              </a:rPr>
              <a:t>Addresses his gratitude towards employees</a:t>
            </a:r>
          </a:p>
          <a:p>
            <a:r>
              <a:rPr lang="en-US" dirty="0" smtClean="0">
                <a:latin typeface="Apple Casual"/>
              </a:rPr>
              <a:t>Innovation</a:t>
            </a:r>
          </a:p>
          <a:p>
            <a:r>
              <a:rPr lang="en-US" dirty="0" smtClean="0">
                <a:latin typeface="Apple Casual"/>
              </a:rPr>
              <a:t>Empowerment</a:t>
            </a:r>
          </a:p>
          <a:p>
            <a:r>
              <a:rPr lang="en-US" dirty="0" smtClean="0">
                <a:latin typeface="Apple Casual"/>
              </a:rPr>
              <a:t>Community</a:t>
            </a:r>
          </a:p>
          <a:p>
            <a:r>
              <a:rPr lang="en-US" dirty="0" smtClean="0">
                <a:latin typeface="Apple Casual"/>
              </a:rPr>
              <a:t>Annualized Savings</a:t>
            </a:r>
          </a:p>
          <a:p>
            <a:r>
              <a:rPr lang="en-US" dirty="0" smtClean="0">
                <a:latin typeface="Apple Casual"/>
              </a:rPr>
              <a:t>Economic Value</a:t>
            </a:r>
          </a:p>
          <a:p>
            <a:r>
              <a:rPr lang="en-US" dirty="0" smtClean="0">
                <a:latin typeface="Apple Casual"/>
              </a:rPr>
              <a:t>Momentum</a:t>
            </a:r>
            <a:endParaRPr lang="en-US" dirty="0">
              <a:latin typeface="Apple Casual"/>
            </a:endParaRPr>
          </a:p>
        </p:txBody>
      </p:sp>
    </p:spTree>
  </p:cSld>
  <p:clrMapOvr>
    <a:masterClrMapping/>
  </p:clrMapOvr>
  <p:transition xmlns:p14="http://schemas.microsoft.com/office/powerpoint/2010/main" spd="slow">
    <p:wedge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coca-cola.jpg"/>
          <p:cNvPicPr>
            <a:picLocks noChangeAspect="1"/>
          </p:cNvPicPr>
          <p:nvPr/>
        </p:nvPicPr>
        <p:blipFill>
          <a:blip r:embed="rId2">
            <a:alphaModFix amt="35000"/>
          </a:blip>
          <a:stretch>
            <a:fillRect/>
          </a:stretch>
        </p:blipFill>
        <p:spPr>
          <a:xfrm>
            <a:off x="0" y="0"/>
            <a:ext cx="9215438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dirty="0" smtClean="0">
                <a:latin typeface="Cooper Black"/>
              </a:rPr>
              <a:t>Tone</a:t>
            </a:r>
            <a:endParaRPr lang="en-US" sz="6000" dirty="0">
              <a:latin typeface="Cooper Black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latin typeface="Apple Casual"/>
              </a:rPr>
              <a:t>Uplifting</a:t>
            </a:r>
          </a:p>
          <a:p>
            <a:r>
              <a:rPr lang="en-US" dirty="0" smtClean="0">
                <a:latin typeface="Apple Casual"/>
              </a:rPr>
              <a:t>Positive</a:t>
            </a:r>
          </a:p>
          <a:p>
            <a:r>
              <a:rPr lang="en-US" dirty="0" smtClean="0">
                <a:latin typeface="Apple Casual"/>
              </a:rPr>
              <a:t>Goal Oriented</a:t>
            </a:r>
          </a:p>
          <a:p>
            <a:r>
              <a:rPr lang="en-US" dirty="0" smtClean="0">
                <a:latin typeface="Apple Casual"/>
              </a:rPr>
              <a:t>Grateful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 xmlns:p14="http://schemas.microsoft.com/office/powerpoint/2010/main" spd="slow">
    <p:push dir="u"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55</Words>
  <Application>Microsoft Macintosh PowerPoint</Application>
  <PresentationFormat>On-screen Show (4:3)</PresentationFormat>
  <Paragraphs>33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PowerPoint Presentation</vt:lpstr>
      <vt:lpstr>PowerPoint Presentation</vt:lpstr>
      <vt:lpstr>Purpose</vt:lpstr>
      <vt:lpstr>PowerPoint Presentation</vt:lpstr>
      <vt:lpstr>Emphasis of the Letter</vt:lpstr>
      <vt:lpstr>Tone</vt:lpstr>
    </vt:vector>
  </TitlesOfParts>
  <Company>Ashford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Kim Rogis</dc:creator>
  <cp:lastModifiedBy>JULIANA ROQUE</cp:lastModifiedBy>
  <cp:revision>4</cp:revision>
  <dcterms:created xsi:type="dcterms:W3CDTF">2012-09-06T13:25:52Z</dcterms:created>
  <dcterms:modified xsi:type="dcterms:W3CDTF">2012-09-06T13:59:30Z</dcterms:modified>
</cp:coreProperties>
</file>

<file path=docProps/thumbnail.jpeg>
</file>