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04192482-C229-4E1D-ADD0-397C8EC776C6}" type="datetimeFigureOut">
              <a:rPr lang="en-US" smtClean="0"/>
              <a:t>9/4/2012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56012ED5-BE85-4705-9385-C57BC18E2F8C}" type="slidenum">
              <a:rPr lang="en-US" smtClean="0"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762000"/>
            <a:ext cx="7772400" cy="2838451"/>
          </a:xfrm>
        </p:spPr>
        <p:txBody>
          <a:bodyPr>
            <a:normAutofit/>
          </a:bodyPr>
          <a:lstStyle/>
          <a:p>
            <a:r>
              <a:rPr lang="en-US" dirty="0" smtClean="0"/>
              <a:t>Bridgepoint Education</a:t>
            </a:r>
            <a:br>
              <a:rPr lang="en-US" dirty="0" smtClean="0"/>
            </a:br>
            <a:r>
              <a:rPr lang="en-US" sz="1600" dirty="0" smtClean="0"/>
              <a:t>Adam Cauley</a:t>
            </a:r>
            <a:br>
              <a:rPr lang="en-US" sz="1600" dirty="0" smtClean="0"/>
            </a:br>
            <a:r>
              <a:rPr lang="en-US" sz="1600" dirty="0" smtClean="0"/>
              <a:t>Ben Ingram </a:t>
            </a:r>
            <a:br>
              <a:rPr lang="en-US" sz="1600" dirty="0" smtClean="0"/>
            </a:br>
            <a:r>
              <a:rPr lang="en-US" sz="1600" dirty="0" smtClean="0"/>
              <a:t>Chloe McDonald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733800"/>
            <a:ext cx="7854696" cy="1752600"/>
          </a:xfrm>
        </p:spPr>
        <p:txBody>
          <a:bodyPr/>
          <a:lstStyle/>
          <a:p>
            <a:r>
              <a:rPr lang="en-US" dirty="0" smtClean="0"/>
              <a:t>http://bridgepointeducation.com/annual_report_2011/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Audience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Shareholder</a:t>
            </a:r>
          </a:p>
          <a:p>
            <a:pPr lvl="1"/>
            <a:r>
              <a:rPr lang="en-US" dirty="0" smtClean="0"/>
              <a:t>Employees</a:t>
            </a:r>
          </a:p>
          <a:p>
            <a:pPr lvl="1"/>
            <a:r>
              <a:rPr lang="en-US" dirty="0" smtClean="0"/>
              <a:t>Community Members</a:t>
            </a:r>
          </a:p>
          <a:p>
            <a:r>
              <a:rPr lang="en-US" dirty="0" smtClean="0"/>
              <a:t>Potential Investors</a:t>
            </a:r>
          </a:p>
          <a:p>
            <a:pPr lvl="1"/>
            <a:r>
              <a:rPr lang="en-US" dirty="0" smtClean="0"/>
              <a:t>Students</a:t>
            </a:r>
          </a:p>
          <a:p>
            <a:r>
              <a:rPr lang="en-US" dirty="0" smtClean="0"/>
              <a:t>Government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General Purpose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inform shareholders of status of the company</a:t>
            </a:r>
          </a:p>
          <a:p>
            <a:r>
              <a:rPr lang="en-US" dirty="0" smtClean="0"/>
              <a:t>To stress importance of technological change and adaptation</a:t>
            </a:r>
          </a:p>
          <a:p>
            <a:r>
              <a:rPr lang="en-US" dirty="0" smtClean="0"/>
              <a:t>To inform public of future projects</a:t>
            </a:r>
          </a:p>
          <a:p>
            <a:r>
              <a:rPr lang="en-US" dirty="0" smtClean="0"/>
              <a:t>To provide direction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the Audience wants to know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Secure investments</a:t>
            </a:r>
          </a:p>
          <a:p>
            <a:r>
              <a:rPr lang="en-US" dirty="0" smtClean="0"/>
              <a:t>Growth of the company</a:t>
            </a:r>
          </a:p>
          <a:p>
            <a:r>
              <a:rPr lang="en-US" dirty="0" smtClean="0"/>
              <a:t>Positive future</a:t>
            </a:r>
          </a:p>
          <a:p>
            <a:r>
              <a:rPr lang="en-US" dirty="0" smtClean="0"/>
              <a:t>Protocol for potential incidents</a:t>
            </a:r>
          </a:p>
          <a:p>
            <a:r>
              <a:rPr lang="en-US" dirty="0" smtClean="0"/>
              <a:t>Current status of the company </a:t>
            </a:r>
          </a:p>
          <a:p>
            <a:r>
              <a:rPr lang="en-US" dirty="0" smtClean="0"/>
              <a:t>Past performance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Positive Points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Addressing the rapid change in technology and how they are using it to enhance learning</a:t>
            </a:r>
          </a:p>
          <a:p>
            <a:r>
              <a:rPr lang="en-US" dirty="0" smtClean="0"/>
              <a:t>Active voice. Describing accomplishments, action oriented.</a:t>
            </a:r>
          </a:p>
          <a:p>
            <a:r>
              <a:rPr lang="en-US" dirty="0" smtClean="0"/>
              <a:t>Positive tone, successes, opportunities.</a:t>
            </a:r>
          </a:p>
          <a:p>
            <a:r>
              <a:rPr lang="en-US" dirty="0"/>
              <a:t>P</a:t>
            </a:r>
            <a:r>
              <a:rPr lang="en-US" dirty="0" smtClean="0"/>
              <a:t>ositive opinions </a:t>
            </a:r>
          </a:p>
          <a:p>
            <a:r>
              <a:rPr lang="en-US" dirty="0" smtClean="0"/>
              <a:t>Satisfied customers, students, faculty.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20</TotalTime>
  <Words>109</Words>
  <Application>Microsoft Office PowerPoint</Application>
  <PresentationFormat>On-screen Show (4:3)</PresentationFormat>
  <Paragraphs>27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Flow</vt:lpstr>
      <vt:lpstr>Bridgepoint Education Adam Cauley Ben Ingram  Chloe McDonald</vt:lpstr>
      <vt:lpstr>Audience</vt:lpstr>
      <vt:lpstr>General Purpose</vt:lpstr>
      <vt:lpstr>What the Audience wants to know</vt:lpstr>
      <vt:lpstr>Positive Points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Bridgepoint Education</dc:title>
  <dc:creator>Adam Cauley</dc:creator>
  <cp:lastModifiedBy>Adam Cauley</cp:lastModifiedBy>
  <cp:revision>3</cp:revision>
  <dcterms:created xsi:type="dcterms:W3CDTF">2012-09-04T14:43:17Z</dcterms:created>
  <dcterms:modified xsi:type="dcterms:W3CDTF">2012-09-04T15:04:08Z</dcterms:modified>
</cp:coreProperties>
</file>

<file path=docProps/thumbnail.jpeg>
</file>